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9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838" autoAdjust="0"/>
    <p:restoredTop sz="94660"/>
  </p:normalViewPr>
  <p:slideViewPr>
    <p:cSldViewPr>
      <p:cViewPr varScale="1">
        <p:scale>
          <a:sx n="73" d="100"/>
          <a:sy n="73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резентация нового детского ЛОР-отделе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8600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228600" y="1447800"/>
            <a:ext cx="7696200" cy="1904999"/>
          </a:xfrm>
          <a:effectLst>
            <a:glow rad="101600">
              <a:srgbClr val="7030A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Профессия</a:t>
            </a:r>
            <a:r>
              <a:rPr lang="ru-RU" sz="6000" b="1" dirty="0" smtClean="0">
                <a:solidFill>
                  <a:schemeClr val="bg1"/>
                </a:solidFill>
              </a:rPr>
              <a:t>  </a:t>
            </a:r>
            <a:r>
              <a:rPr lang="ru-RU" sz="6000" b="1" dirty="0" smtClean="0">
                <a:solidFill>
                  <a:srgbClr val="7030A0"/>
                </a:solidFill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/>
            </a:r>
            <a:br>
              <a:rPr lang="en-US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chemeClr val="accent3"/>
                </a:solidFill>
              </a:rPr>
              <a:t>Врач-отоларинголог</a:t>
            </a:r>
            <a:endParaRPr lang="ru-RU" sz="6000" dirty="0">
              <a:solidFill>
                <a:schemeClr val="accent3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19400" y="3581400"/>
            <a:ext cx="6019800" cy="29718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Презентация выполнена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r"/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Сырчина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Светлана Анатольевна</a:t>
            </a:r>
          </a:p>
          <a:p>
            <a:pPr algn="r"/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Сырчина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Диана,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7 «Б» класс</a:t>
            </a:r>
          </a:p>
          <a:p>
            <a:pPr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МБОУ СОШ №1 им. В.И. Сурикова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Важные </a:t>
            </a:r>
            <a:r>
              <a:rPr lang="ru-RU" b="1" dirty="0" smtClean="0">
                <a:solidFill>
                  <a:schemeClr val="accent3"/>
                </a:solidFill>
              </a:rPr>
              <a:t>качества: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 </a:t>
            </a:r>
            <a:r>
              <a:rPr lang="ru-RU" dirty="0" err="1" smtClean="0"/>
              <a:t>лор</a:t>
            </a:r>
            <a:r>
              <a:rPr lang="ru-RU" dirty="0" smtClean="0"/>
              <a:t>  -  врача  очень  важны:</a:t>
            </a:r>
          </a:p>
          <a:p>
            <a:r>
              <a:rPr lang="ru-RU" dirty="0" smtClean="0"/>
              <a:t>  </a:t>
            </a:r>
            <a:r>
              <a:rPr lang="ru-RU" dirty="0" smtClean="0"/>
              <a:t>ответственность,</a:t>
            </a:r>
          </a:p>
          <a:p>
            <a:r>
              <a:rPr lang="ru-RU" dirty="0" smtClean="0"/>
              <a:t>  </a:t>
            </a:r>
            <a:r>
              <a:rPr lang="ru-RU" dirty="0" smtClean="0"/>
              <a:t>хороший интеллект и склонность к самообразованию,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уверенность в своих силах,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сочувствие к пациентам в сочетании с решительностью.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склонность к работе руками,  хорошая моторика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коммуникабельность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терпение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выдержка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наблюдательность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аккуратность</a:t>
            </a:r>
          </a:p>
          <a:p>
            <a:endParaRPr lang="ru-RU" dirty="0"/>
          </a:p>
        </p:txBody>
      </p:sp>
      <p:pic>
        <p:nvPicPr>
          <p:cNvPr id="4" name="Picture 5" descr="C:\Users\Dim\Desktop\Медики\Врач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52400"/>
            <a:ext cx="1814512" cy="3845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Dim\Desktop\Медики\Врач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81000"/>
            <a:ext cx="2252661" cy="31166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Знания и </a:t>
            </a:r>
            <a:r>
              <a:rPr lang="ru-RU" b="1" dirty="0" smtClean="0">
                <a:solidFill>
                  <a:schemeClr val="accent3"/>
                </a:solidFill>
              </a:rPr>
              <a:t>навыки: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7924800" cy="479755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   Помимо </a:t>
            </a:r>
            <a:r>
              <a:rPr lang="ru-RU" dirty="0" smtClean="0"/>
              <a:t>анатомии, физиологии, </a:t>
            </a:r>
            <a:r>
              <a:rPr lang="ru-RU" dirty="0" err="1" smtClean="0"/>
              <a:t>биохимии,фармакологии</a:t>
            </a:r>
            <a:r>
              <a:rPr lang="ru-RU" dirty="0" smtClean="0"/>
              <a:t>  и других общемедицинских дисциплин, 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dirty="0" err="1" smtClean="0"/>
              <a:t>лор</a:t>
            </a:r>
            <a:r>
              <a:rPr lang="ru-RU" dirty="0" smtClean="0"/>
              <a:t> </a:t>
            </a:r>
            <a:r>
              <a:rPr lang="ru-RU" dirty="0" smtClean="0"/>
              <a:t>-  врач должен досконально знать 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систему </a:t>
            </a:r>
            <a:r>
              <a:rPr lang="ru-RU" dirty="0" err="1" smtClean="0"/>
              <a:t>лор-органов</a:t>
            </a:r>
            <a:r>
              <a:rPr lang="ru-RU" dirty="0" smtClean="0"/>
              <a:t>, владеть методиками диагностики и лечения, уметь пользоваться специальным оборудованием, проводить различные манипуляции (от извлечения вишнёвой косточки из носа до сложной операции на ухе).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</a:rPr>
              <a:t>Где получить профессию?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7467600" cy="3429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Чтобы </a:t>
            </a:r>
            <a:r>
              <a:rPr lang="ru-RU" dirty="0" smtClean="0"/>
              <a:t>стать врачом-отоларингологом, нужно получить высшее медицинское образование со специализацией «Отоларингология» или пройти по этой специальности послевузовскую подготовку.</a:t>
            </a:r>
          </a:p>
          <a:p>
            <a:endParaRPr lang="ru-RU" dirty="0"/>
          </a:p>
        </p:txBody>
      </p:sp>
      <p:pic>
        <p:nvPicPr>
          <p:cNvPr id="4" name="Picture 3" descr="C:\Users\Dim\Desktop\Медики\Врач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4038600"/>
            <a:ext cx="3291527" cy="2276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Users\Dim\Desktop\Медики\Врач-6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114800"/>
            <a:ext cx="3286125" cy="2190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219800">
            <a:off x="575430" y="1816333"/>
            <a:ext cx="7467600" cy="25146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3"/>
                </a:solidFill>
              </a:rPr>
              <a:t>Удачи в выборе правильной</a:t>
            </a:r>
            <a:r>
              <a:rPr lang="ru-RU" sz="4400" b="1" i="1" u="sng" dirty="0" smtClean="0">
                <a:solidFill>
                  <a:schemeClr val="accent3"/>
                </a:solidFill>
              </a:rPr>
              <a:t> </a:t>
            </a:r>
            <a:r>
              <a:rPr lang="ru-RU" sz="4400" b="1" i="1" dirty="0" smtClean="0">
                <a:solidFill>
                  <a:schemeClr val="accent3"/>
                </a:solidFill>
              </a:rPr>
              <a:t>профессии!</a:t>
            </a:r>
            <a:endParaRPr lang="ru-RU" sz="4400" b="1" i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19800"/>
            <a:ext cx="7620000" cy="45415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effectLst>
            <a:glow rad="228600">
              <a:srgbClr val="7030A0">
                <a:alpha val="4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</a:rPr>
              <a:t>Самая гуманная профессия  в  мире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85344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«Профессия  врача – подвиг. Она требует самоотверженности, чистоты духа  и чистоты помыслов».</a:t>
            </a:r>
          </a:p>
          <a:p>
            <a:pPr>
              <a:buNone/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Чехов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Антон Павлович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2514600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chemeClr val="accent3"/>
                </a:solidFill>
              </a:rPr>
              <a:t>Главная миссия врача </a:t>
            </a:r>
            <a:r>
              <a:rPr lang="ru-RU" sz="3600" dirty="0" smtClean="0"/>
              <a:t>-  проконтролировать здоровье, предупредить и вылечить болезни связанные с органами чувств человека.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4800" y="2819400"/>
            <a:ext cx="8458200" cy="4038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«</a:t>
            </a:r>
            <a:r>
              <a:rPr lang="ru-RU" sz="2800" dirty="0" smtClean="0"/>
              <a:t>После </a:t>
            </a:r>
            <a:r>
              <a:rPr lang="ru-RU" sz="2800" dirty="0" smtClean="0"/>
              <a:t>окончания школы,  передо мной  не стоял  выбор  -  куда пойти учиться? какую профессию выбрать?  Мечта детства – стать врачом.  Профессия врача  всегда  считалась почетной.  После окончания Красноярского медицинского института я пошла работать  в поликлинику  </a:t>
            </a:r>
            <a:r>
              <a:rPr lang="ru-RU" sz="2800" dirty="0" err="1" smtClean="0"/>
              <a:t>лор</a:t>
            </a:r>
            <a:r>
              <a:rPr lang="ru-RU" sz="2800" dirty="0" smtClean="0"/>
              <a:t> – </a:t>
            </a:r>
            <a:r>
              <a:rPr lang="ru-RU" sz="2800" dirty="0" smtClean="0"/>
              <a:t>врачом».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95600"/>
            <a:ext cx="8915400" cy="1524000"/>
          </a:xfrm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Кто </a:t>
            </a:r>
            <a:r>
              <a:rPr lang="ru-RU" sz="4400" b="1" dirty="0" smtClean="0"/>
              <a:t>же такой </a:t>
            </a:r>
            <a:r>
              <a:rPr lang="ru-RU" sz="4400" b="1" dirty="0" smtClean="0">
                <a:solidFill>
                  <a:schemeClr val="accent3"/>
                </a:solidFill>
              </a:rPr>
              <a:t>ЛОР</a:t>
            </a:r>
            <a:r>
              <a:rPr lang="ru-RU" sz="4400" b="1" dirty="0" smtClean="0"/>
              <a:t> и что он лечит?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Dim\Desktop\Медики\Врач-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28600"/>
            <a:ext cx="1629294" cy="2438400"/>
          </a:xfrm>
          <a:prstGeom prst="rect">
            <a:avLst/>
          </a:prstGeom>
          <a:noFill/>
        </p:spPr>
      </p:pic>
      <p:pic>
        <p:nvPicPr>
          <p:cNvPr id="1028" name="Picture 4" descr="C:\Users\Dim\Desktop\Медики\Врач-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733800"/>
            <a:ext cx="1600200" cy="2255869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3276600" y="6096000"/>
            <a:ext cx="2895600" cy="609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685800"/>
            <a:ext cx="74676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800" b="1" dirty="0" smtClean="0">
                <a:solidFill>
                  <a:schemeClr val="accent3"/>
                </a:solidFill>
              </a:rPr>
              <a:t>Отоларинголог</a:t>
            </a:r>
            <a:r>
              <a:rPr lang="ru-RU" sz="2800" b="1" dirty="0" smtClean="0"/>
              <a:t> </a:t>
            </a:r>
            <a:r>
              <a:rPr lang="ru-RU" sz="2800" b="1" dirty="0" smtClean="0"/>
              <a:t>–</a:t>
            </a:r>
            <a:r>
              <a:rPr lang="ru-RU" sz="2800" dirty="0" smtClean="0"/>
              <a:t> специалист по лечению болезней уха, горла и носа (</a:t>
            </a:r>
            <a:r>
              <a:rPr lang="ru-RU" sz="2800" dirty="0" err="1" smtClean="0"/>
              <a:t>лор-врач</a:t>
            </a:r>
            <a:r>
              <a:rPr lang="ru-RU" sz="2800" dirty="0" smtClean="0"/>
              <a:t>, врачом "ухо-горло-нос</a:t>
            </a:r>
            <a:r>
              <a:rPr lang="ru-RU" sz="2800" dirty="0" smtClean="0"/>
              <a:t>").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греч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 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Otorhinolaryngologia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]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 ухо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 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rhin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]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 нос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laryng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гортань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logos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учение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Врач-отоларинголог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050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2971800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b="1" dirty="0" smtClean="0"/>
              <a:t>Отоларинголог </a:t>
            </a:r>
            <a:r>
              <a:rPr lang="ru-RU" sz="2400" dirty="0" smtClean="0"/>
              <a:t> – врач, специалист по лечению болезней уха, горла и носа. </a:t>
            </a:r>
            <a:br>
              <a:rPr lang="ru-RU" sz="2400" dirty="0" smtClean="0"/>
            </a:br>
            <a:r>
              <a:rPr lang="ru-RU" sz="2400" dirty="0" smtClean="0"/>
              <a:t>В разговорной речи такого специалиста называют </a:t>
            </a:r>
            <a:r>
              <a:rPr lang="ru-RU" sz="2400" b="1" dirty="0" err="1" smtClean="0"/>
              <a:t>лор</a:t>
            </a:r>
            <a:r>
              <a:rPr lang="ru-RU" sz="2400" b="1" dirty="0" smtClean="0"/>
              <a:t> - врачо</a:t>
            </a:r>
            <a:r>
              <a:rPr lang="ru-RU" sz="2400" dirty="0" smtClean="0"/>
              <a:t>м   или ещё проще –  </a:t>
            </a:r>
            <a:r>
              <a:rPr lang="ru-RU" sz="2400" b="1" dirty="0" smtClean="0"/>
              <a:t>врачом  ухо –горло -нос</a:t>
            </a:r>
            <a:r>
              <a:rPr lang="ru-RU" sz="2400" dirty="0" smtClean="0"/>
              <a:t>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2438400"/>
            <a:ext cx="4343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Заболело ушко, горлышко першит,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Да ещё вдобавок, носик мой сопит.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«Что ж придётся выписать укол» -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Скажет мне грустно доктор ЛОР</a:t>
            </a:r>
          </a:p>
          <a:p>
            <a:endParaRPr lang="ru-RU" dirty="0"/>
          </a:p>
        </p:txBody>
      </p:sp>
      <p:pic>
        <p:nvPicPr>
          <p:cNvPr id="2050" name="Picture 2" descr="C:\Users\Dim\Desktop\Медики\Врач-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3714308" cy="3267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Особенности профессии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Чтобы поставить точный диагноз и назначить лечение, врач использует разные методы. </a:t>
            </a:r>
          </a:p>
          <a:p>
            <a:r>
              <a:rPr lang="ru-RU" u="sng" dirty="0" smtClean="0"/>
              <a:t>Во-первых</a:t>
            </a:r>
            <a:r>
              <a:rPr lang="ru-RU" dirty="0" smtClean="0"/>
              <a:t>, осматривает больной орган;</a:t>
            </a:r>
          </a:p>
          <a:p>
            <a:r>
              <a:rPr lang="ru-RU" u="sng" dirty="0" smtClean="0"/>
              <a:t>Во – вторых,</a:t>
            </a:r>
            <a:r>
              <a:rPr lang="ru-RU" dirty="0" smtClean="0"/>
              <a:t> если нужно, назначает рентген, компьютерную томографию, аудиометрию (измерение уровня слуха) и др. 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Picture 7" descr="C:\Users\Dim\Desktop\Медики\Врач-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543300"/>
            <a:ext cx="2214822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solidFill>
                  <a:schemeClr val="accent3"/>
                </a:solidFill>
              </a:rPr>
              <a:t>Специализация</a:t>
            </a:r>
            <a:r>
              <a:rPr lang="ru-RU" b="1" dirty="0" smtClean="0">
                <a:solidFill>
                  <a:schemeClr val="accent3"/>
                </a:solidFill>
              </a:rPr>
              <a:t>: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Лор</a:t>
            </a:r>
            <a:r>
              <a:rPr lang="ru-RU" dirty="0" smtClean="0"/>
              <a:t> </a:t>
            </a:r>
            <a:r>
              <a:rPr lang="ru-RU" dirty="0" smtClean="0"/>
              <a:t>- медицина имеет внутри себя ещё более узкие специальности, и врачи могут специализироваться в </a:t>
            </a:r>
            <a:r>
              <a:rPr lang="ru-RU" dirty="0" smtClean="0"/>
              <a:t>них.</a:t>
            </a:r>
          </a:p>
          <a:p>
            <a:r>
              <a:rPr lang="ru-RU" b="1" dirty="0" err="1" smtClean="0"/>
              <a:t>Сурдология</a:t>
            </a:r>
            <a:r>
              <a:rPr lang="ru-RU" b="1" dirty="0" smtClean="0"/>
              <a:t> </a:t>
            </a:r>
            <a:r>
              <a:rPr lang="ru-RU" b="1" dirty="0" smtClean="0"/>
              <a:t>–</a:t>
            </a:r>
            <a:r>
              <a:rPr lang="ru-RU" dirty="0" smtClean="0"/>
              <a:t>  выявляет и лечит снижение слуха. Специалист в этой области называется  </a:t>
            </a:r>
            <a:r>
              <a:rPr lang="ru-RU" dirty="0" err="1" smtClean="0"/>
              <a:t>сурдологом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b="1" dirty="0" smtClean="0"/>
              <a:t>Фониатрия</a:t>
            </a:r>
            <a:r>
              <a:rPr lang="ru-RU" dirty="0" smtClean="0"/>
              <a:t> </a:t>
            </a:r>
            <a:r>
              <a:rPr lang="ru-RU" dirty="0" smtClean="0"/>
              <a:t>– специализируется на лечении голосового аппарата. </a:t>
            </a:r>
            <a:r>
              <a:rPr lang="ru-RU" dirty="0" smtClean="0"/>
              <a:t>Врач  </a:t>
            </a:r>
            <a:r>
              <a:rPr lang="ru-RU" dirty="0" smtClean="0"/>
              <a:t>называется  </a:t>
            </a:r>
            <a:r>
              <a:rPr lang="ru-RU" dirty="0" err="1" smtClean="0"/>
              <a:t>фониатром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Отоневрология</a:t>
            </a:r>
            <a:r>
              <a:rPr lang="ru-RU" b="1" dirty="0" smtClean="0"/>
              <a:t> </a:t>
            </a:r>
            <a:r>
              <a:rPr lang="ru-RU" dirty="0" smtClean="0"/>
              <a:t>– дисциплина на стыке отоларингологии и неврологии – лечит поражения вестибулярного, слухового и обонятельного анализаторов, параличи гортани, глотки и мягкого неба при болезнях и травмах головного мозга.  </a:t>
            </a:r>
            <a:r>
              <a:rPr lang="ru-RU" dirty="0" smtClean="0"/>
              <a:t>Врач  </a:t>
            </a:r>
            <a:r>
              <a:rPr lang="ru-RU" dirty="0" smtClean="0"/>
              <a:t>–  </a:t>
            </a:r>
            <a:r>
              <a:rPr lang="ru-RU" dirty="0" err="1" smtClean="0"/>
              <a:t>отоневролог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Рабочее место</a:t>
            </a:r>
            <a:br>
              <a:rPr lang="ru-RU" b="1" dirty="0" smtClean="0">
                <a:solidFill>
                  <a:schemeClr val="accent3"/>
                </a:solidFill>
              </a:rPr>
            </a:b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9248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Лор</a:t>
            </a:r>
            <a:r>
              <a:rPr lang="ru-RU" dirty="0" smtClean="0"/>
              <a:t> </a:t>
            </a:r>
            <a:r>
              <a:rPr lang="ru-RU" dirty="0" smtClean="0"/>
              <a:t>– врачи  работают в поликлиниках, больницах, специализированных клиниках, научно исследовательских и научно-практических центрах.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Проблемы с </a:t>
            </a:r>
            <a:r>
              <a:rPr lang="ru-RU" dirty="0" err="1" smtClean="0"/>
              <a:t>лор</a:t>
            </a:r>
            <a:r>
              <a:rPr lang="ru-RU" dirty="0" smtClean="0"/>
              <a:t> - органами так часто встречаются, что врачи этого профиля востребованы и в частных (платных) клиниках. Узкие специалисты (</a:t>
            </a:r>
            <a:r>
              <a:rPr lang="ru-RU" dirty="0" err="1" smtClean="0"/>
              <a:t>сурдологи</a:t>
            </a:r>
            <a:r>
              <a:rPr lang="ru-RU" dirty="0" smtClean="0"/>
              <a:t>, </a:t>
            </a:r>
            <a:r>
              <a:rPr lang="ru-RU" dirty="0" err="1" smtClean="0"/>
              <a:t>фониатры</a:t>
            </a:r>
            <a:r>
              <a:rPr lang="ru-RU" dirty="0" smtClean="0"/>
              <a:t> и др.) работают в специализированных кабинетах, центрах и клиниках.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vibiraem-rabotu.ru/assets/images/profo/medium/ortovrach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0574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368</TotalTime>
  <Words>388</Words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Профессия    Врач-отоларинголог</vt:lpstr>
      <vt:lpstr>Самая гуманная профессия  в  мире</vt:lpstr>
      <vt:lpstr>Главная миссия врача -  проконтролировать здоровье, предупредить и вылечить болезни связанные с органами чувств человека.  </vt:lpstr>
      <vt:lpstr>Кто же такой ЛОР и что он лечит? </vt:lpstr>
      <vt:lpstr>Слайд 5</vt:lpstr>
      <vt:lpstr>Отоларинголог  – врач, специалист по лечению болезней уха, горла и носа.  В разговорной речи такого специалиста называют лор - врачом   или ещё проще –  врачом  ухо –горло -нос. </vt:lpstr>
      <vt:lpstr>Особенности профессии </vt:lpstr>
      <vt:lpstr>Специализация:</vt:lpstr>
      <vt:lpstr>Рабочее место </vt:lpstr>
      <vt:lpstr>Важные качества: </vt:lpstr>
      <vt:lpstr>Знания и навыки:</vt:lpstr>
      <vt:lpstr>Где получить профессию?</vt:lpstr>
      <vt:lpstr>Удачи в выборе правильной профессии!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  ВРАЧ</dc:title>
  <dc:creator>Dim</dc:creator>
  <cp:lastModifiedBy>Zabaly</cp:lastModifiedBy>
  <cp:revision>40</cp:revision>
  <dcterms:created xsi:type="dcterms:W3CDTF">2012-10-13T16:23:53Z</dcterms:created>
  <dcterms:modified xsi:type="dcterms:W3CDTF">2013-02-10T11:43:49Z</dcterms:modified>
</cp:coreProperties>
</file>